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7540-FED4-418E-90C7-DB3E59558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9BF76-0594-4861-84A9-72803404F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FAA1-5E06-4E29-A84F-772E2514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A0105-D7F7-40C1-897E-1A6ED4C1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B711-3641-42BB-BA0D-47C9CB88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0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12CB-56A7-4B95-80C0-871C789D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829A8-0C00-44CC-97BA-A3A38B989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16B5-2358-4640-8067-4D76AF9D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D22CA-A8C7-4F61-AFB0-AC0F30F6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9BAC-1E02-4426-B64D-A98D7A51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6ACAE-6C1A-4D5D-BA75-A142D5731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DC178-4209-4219-80F0-16071CFC4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8594-A475-46ED-9F70-5B99F5E9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A709-E6D4-4DB5-AFB3-CF0BDE2C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51235-C3D1-4290-95DF-D8193FAB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3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A433-A2AA-4784-A990-F61D9632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3637-5EE9-4D82-B87D-2523E226E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41D4-E28A-4C35-8263-C836A330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9F04-9428-4E0E-AD97-D30E176F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8DE26-6B20-4461-9AA2-512729DD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5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95A3-06BA-4889-9DC5-236794E4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8BCB7-892E-436F-BFE7-0D1D07AB2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8D146-C1A4-48ED-ACDC-B6BD27DA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DBD08-3430-4E77-9091-1E3627D0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CEC47-3B07-465E-837E-9C7BF5DB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D594-FA74-4505-B315-7A8F3DCA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B51A-7A59-4ADB-91B7-4DDFE4BD3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44470-9B91-4DD4-953F-E239A6CD0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3AB4C-D7D1-4001-A46A-A48D6D87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CF8A9-3CE7-40E0-A901-1CB949CA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8E2F-974A-41E1-970D-F9F6E7C9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142D-DE25-426C-93F9-E38F5589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B09B0-12F4-4DDA-A333-3144C44C5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DA056-1784-45D7-A2E9-CC0FCE0CA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5B554-78A2-43A4-9FA8-B7E92A1B8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C449E-CC37-4DE8-AA74-C42450E98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DE5D7-EFFA-48F1-92FA-C0E99C5E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06524-8AD2-4B82-B4B7-F4B61C68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D291-0F85-4C1D-8E18-AE0E656D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3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6E3F-CE98-4256-ADB8-597804A6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CF086-B33C-4498-96C2-9A8C6C8A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28520-E4A9-435F-9C7B-E768B1CC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D4E1A-FEF1-4B06-860F-3B0EB22B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17391-4879-47F2-AE96-5F0C3D0D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0AA67-60D6-4A41-8385-387B3870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2C36A-151B-432D-92FB-0BFA048D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61DC-6CF8-4622-B69E-6698614D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F1BA-E852-4F41-8BA1-A4BF3C72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2B5F4-FB38-4D2C-A29A-092EB9BF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FFCD7-E906-4DC9-8A20-67246009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9A02D-9BCE-4D6B-95B8-97C0F807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663DB-713A-4146-992C-CB24E560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DB06-9FA6-4B27-B5F6-044E00F9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393F-E67B-4F31-9E9E-1A1BAE65C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3D40E-82C1-44C9-9EBE-E09C6C60B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12C74-14B5-44B5-B084-BCC6A82D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6674E-2792-44BD-96FF-54880613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B6E61-4527-4997-B92B-F1A66ABF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1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C60A1-09C4-46C4-A1D6-42EFCE2E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BD6E8-F3EB-448C-957F-DD15F04B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893AB-3574-473B-B7B2-8C578ACF2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217EF-0A69-4627-B939-3ACFFB29C1C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1F386-A5C2-48DE-8513-1A8A710FD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90AF1-400F-4173-A9B4-2C921856C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50D8-8969-47D9-951A-400C9D3C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0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82A4-56B0-424D-AF35-716218AA4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keywords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206097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EC869-2164-4A35-9383-B8E9409C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90" y="246355"/>
            <a:ext cx="9280219" cy="63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2C4ED-CFC7-4679-9EDB-C2C8AA08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83" y="168675"/>
            <a:ext cx="9374834" cy="63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871D3-E8B1-4767-9D0A-200315D6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01" y="363984"/>
            <a:ext cx="10546597" cy="62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689F2-8FBC-4F6C-9302-9335CDC0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35" y="559292"/>
            <a:ext cx="9583329" cy="59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6751D-EC71-4855-9F65-AF8D1823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0" y="790112"/>
            <a:ext cx="10667180" cy="5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2D575-26C3-456F-A53F-76C093E2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67" y="217503"/>
            <a:ext cx="9508866" cy="64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3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C7CBC-CAC3-4637-BCD9-AA232351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11" y="408373"/>
            <a:ext cx="9378778" cy="62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3C64D-F68E-4A1C-9169-A403201A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45" y="514905"/>
            <a:ext cx="9491709" cy="5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C7394-F027-4942-8B3E-CC4D9045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40" y="275207"/>
            <a:ext cx="9447320" cy="61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3E818-10E4-46FC-8319-AABC3DA0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21" y="397275"/>
            <a:ext cx="9361357" cy="60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9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0F527-EADB-4DC7-86F5-7E7A41EB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72" y="386178"/>
            <a:ext cx="9498594" cy="60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0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627691-1C55-48E7-9ED1-8931BF0B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51" y="727969"/>
            <a:ext cx="9395236" cy="54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0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A1675-EDB2-4B0D-959E-AE141D88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10" y="275208"/>
            <a:ext cx="9456979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9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81A1F-3312-43DA-AD8A-1B4968F5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00" y="0"/>
            <a:ext cx="1031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8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3F9AB-AA37-4364-8C69-4E0774ED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78" y="239697"/>
            <a:ext cx="10366044" cy="637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5652B-B920-4C9B-A23F-4C037080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07" y="497150"/>
            <a:ext cx="9365386" cy="59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50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CCE35-922D-46B7-9AA2-9A583C96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5" y="286305"/>
            <a:ext cx="10495150" cy="62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33625-72D8-4EAD-983A-0AF16F01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774358"/>
            <a:ext cx="11943425" cy="53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F6137-4615-4BE4-9E7F-0ABE4804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32" y="315157"/>
            <a:ext cx="10650736" cy="62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0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5D04A-2469-4389-B4EC-F07479AB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5" y="224161"/>
            <a:ext cx="11155570" cy="64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AF6957-9997-4A7B-B9D1-DB836906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60" y="186431"/>
            <a:ext cx="9781082" cy="64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F09CA-E321-41EE-ACF8-11B708C2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76" y="146481"/>
            <a:ext cx="9205518" cy="65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F8565-3C67-488A-8588-5A8133FF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44" y="159798"/>
            <a:ext cx="9736111" cy="62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02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B5617-DE4F-475F-A56E-3C0B1753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05" y="372862"/>
            <a:ext cx="10185372" cy="61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35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55615-DEFD-414A-8F06-F83068A6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6" y="239697"/>
            <a:ext cx="10259187" cy="6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279D2-FB2D-4128-AABD-EC228618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06026"/>
            <a:ext cx="11430000" cy="6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9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0DE72-4BD8-4120-BF84-C4703D64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8" y="450541"/>
            <a:ext cx="11012283" cy="59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6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0693E-9CC2-495E-8515-57FC0FCA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3" y="834501"/>
            <a:ext cx="10460671" cy="53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91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E16E4-1711-4C7C-B93D-DFA90BFD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779533"/>
            <a:ext cx="11055658" cy="52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82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58F51-4ECE-4208-BAAF-8CC0D40E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0" y="142043"/>
            <a:ext cx="10453456" cy="62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ACADA-DD95-4238-9429-126E1706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4" y="807867"/>
            <a:ext cx="10838571" cy="56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5B83D-CC24-4B18-A4B3-5F54A7E4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48" y="648069"/>
            <a:ext cx="10069104" cy="58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57AA8-AF41-4E5B-8609-6D13DACB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97" y="257453"/>
            <a:ext cx="9121806" cy="6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AA01B-17E8-4E09-B4D5-6BD40D52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6" y="621435"/>
            <a:ext cx="10624088" cy="59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9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46487D-35D1-4533-8F02-5FAED1B4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95" y="470516"/>
            <a:ext cx="9586210" cy="5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81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11411-3F22-4A0A-A2D6-5D6E505F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91" y="221942"/>
            <a:ext cx="10298417" cy="66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7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C6BDF-D779-4E53-AF66-09DD257A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44" y="426127"/>
            <a:ext cx="9670004" cy="61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A0D04-FCA2-46DE-9FA6-6C58A95B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2" y="399495"/>
            <a:ext cx="10156973" cy="62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0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65FBB-E7FD-4407-BEB3-5729CC0B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7" y="550415"/>
            <a:ext cx="10799200" cy="57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70459-ABEB-4DC0-A9BC-A247F60B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43" y="341790"/>
            <a:ext cx="10184472" cy="61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7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4A30E-E6F9-4B24-9E8E-7E687CC8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4" y="372862"/>
            <a:ext cx="9947458" cy="61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56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35D43-2BC1-4049-A82D-36DD18D4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93" y="221941"/>
            <a:ext cx="10133014" cy="65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29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7ED7E-5D26-4532-AADB-5FAA8220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77" y="514905"/>
            <a:ext cx="10098847" cy="5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6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33EC3-DF19-4565-93CB-ABD64A82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69" y="244136"/>
            <a:ext cx="9350461" cy="63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0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43C93-E866-42E8-9EA8-81DC384D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66" y="301840"/>
            <a:ext cx="9655047" cy="6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4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614CD-EE28-4455-81AB-93664C8D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32" y="355107"/>
            <a:ext cx="9391338" cy="61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25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14B8D-001A-4E1C-9D7F-A8F759F2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19" y="108645"/>
            <a:ext cx="10771573" cy="66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27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D1B79-5F65-4F7F-8725-5873AD06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5" y="417250"/>
            <a:ext cx="10358990" cy="5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E08E6-9FF8-4848-B9B0-E7376F81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70" y="168675"/>
            <a:ext cx="9339660" cy="65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0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F7039-7D42-44A1-831C-0EADF3A9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8" y="153140"/>
            <a:ext cx="9284563" cy="65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4D4F8-BA5F-4A77-92A8-7486DD7E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9" y="310718"/>
            <a:ext cx="10444361" cy="62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4AAFF-D85F-46C9-AF37-582DE97A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83" y="142042"/>
            <a:ext cx="10357434" cy="65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7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</Words>
  <Application>Microsoft Office PowerPoint</Application>
  <PresentationFormat>Widescreen</PresentationFormat>
  <Paragraphs>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Introduction to keywords and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6</cp:revision>
  <dcterms:created xsi:type="dcterms:W3CDTF">2020-11-28T01:50:14Z</dcterms:created>
  <dcterms:modified xsi:type="dcterms:W3CDTF">2020-11-28T03:03:43Z</dcterms:modified>
</cp:coreProperties>
</file>